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00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1422" y="0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8151294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93685219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514853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6897983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6432776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7826232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23968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5804063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5749279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33576210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1149583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106A2B-5BE7-4A24-B736-519D17FD7A55}" type="datetimeFigureOut">
              <a:rPr lang="en-US" smtClean="0"/>
              <a:pPr/>
              <a:t>4/30/2014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3EDA45-EA75-4CA8-A405-8CFF4F832CE4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28979801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0" y="1979"/>
            <a:ext cx="6324599" cy="9362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2057400" y="3886200"/>
            <a:ext cx="1219200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" y="4724400"/>
            <a:ext cx="2971800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hoffentlich</a:t>
            </a:r>
            <a:r>
              <a:rPr lang="en-US" dirty="0" smtClean="0"/>
              <a:t> - hopefully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494441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1318" y="0"/>
            <a:ext cx="5481638" cy="90250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581400" y="304800"/>
            <a:ext cx="990600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56857" y="2007919"/>
            <a:ext cx="576943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838200" y="3886200"/>
            <a:ext cx="3886200" cy="646331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/>
              <a:t>auf*</a:t>
            </a:r>
            <a:r>
              <a:rPr lang="en-US" dirty="0" err="1" smtClean="0"/>
              <a:t>passen</a:t>
            </a:r>
            <a:r>
              <a:rPr lang="en-US" dirty="0" smtClean="0"/>
              <a:t> – be careful/pay attention</a:t>
            </a:r>
          </a:p>
          <a:p>
            <a:r>
              <a:rPr lang="en-US" dirty="0" err="1" smtClean="0"/>
              <a:t>Pult</a:t>
            </a:r>
            <a:r>
              <a:rPr lang="en-US" dirty="0" smtClean="0"/>
              <a:t> - </a:t>
            </a:r>
            <a:r>
              <a:rPr lang="en-US" dirty="0" err="1" smtClean="0"/>
              <a:t>Lehrertisch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1326622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000" y="-216815"/>
            <a:ext cx="6248400" cy="913221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Rectangle 3"/>
          <p:cNvSpPr/>
          <p:nvPr/>
        </p:nvSpPr>
        <p:spPr>
          <a:xfrm>
            <a:off x="3124199" y="240385"/>
            <a:ext cx="1861695" cy="3810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990599" y="849985"/>
            <a:ext cx="728489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524003" y="849985"/>
            <a:ext cx="789459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099457" y="1676804"/>
            <a:ext cx="612856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1981199" y="1637714"/>
            <a:ext cx="1052263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2971800" y="5040985"/>
            <a:ext cx="890376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4663043" y="5040985"/>
            <a:ext cx="711145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1413658" y="6031585"/>
            <a:ext cx="612856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TextBox 11"/>
          <p:cNvSpPr txBox="1"/>
          <p:nvPr/>
        </p:nvSpPr>
        <p:spPr>
          <a:xfrm>
            <a:off x="533400" y="6863477"/>
            <a:ext cx="6019800" cy="2585323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Papierkügelchen</a:t>
            </a:r>
            <a:r>
              <a:rPr lang="en-US" dirty="0" smtClean="0"/>
              <a:t> – </a:t>
            </a:r>
            <a:r>
              <a:rPr lang="en-US" dirty="0" err="1" smtClean="0"/>
              <a:t>Papier</a:t>
            </a:r>
            <a:r>
              <a:rPr lang="en-US" dirty="0" smtClean="0"/>
              <a:t> in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klein</a:t>
            </a:r>
            <a:r>
              <a:rPr lang="en-US" dirty="0" smtClean="0"/>
              <a:t> </a:t>
            </a:r>
            <a:r>
              <a:rPr lang="en-US" dirty="0" err="1" smtClean="0"/>
              <a:t>Bällchen</a:t>
            </a:r>
            <a:endParaRPr lang="en-US" dirty="0" smtClean="0"/>
          </a:p>
          <a:p>
            <a:r>
              <a:rPr lang="en-US" dirty="0" err="1" smtClean="0"/>
              <a:t>zuckt</a:t>
            </a:r>
            <a:r>
              <a:rPr lang="en-US" dirty="0" smtClean="0"/>
              <a:t> – shrug</a:t>
            </a:r>
          </a:p>
          <a:p>
            <a:r>
              <a:rPr lang="en-US" dirty="0" err="1" smtClean="0"/>
              <a:t>deutet</a:t>
            </a:r>
            <a:r>
              <a:rPr lang="en-US" dirty="0" smtClean="0"/>
              <a:t> – pointed (indicated)</a:t>
            </a:r>
          </a:p>
          <a:p>
            <a:r>
              <a:rPr lang="en-US" dirty="0" err="1" smtClean="0"/>
              <a:t>faltet</a:t>
            </a:r>
            <a:r>
              <a:rPr lang="en-US" dirty="0" smtClean="0"/>
              <a:t> – folded</a:t>
            </a:r>
          </a:p>
          <a:p>
            <a:r>
              <a:rPr lang="en-US" dirty="0" err="1" smtClean="0"/>
              <a:t>vorsichtig</a:t>
            </a:r>
            <a:r>
              <a:rPr lang="en-US" dirty="0" smtClean="0"/>
              <a:t> – carefully</a:t>
            </a:r>
          </a:p>
          <a:p>
            <a:r>
              <a:rPr lang="en-US" dirty="0" err="1" smtClean="0"/>
              <a:t>Lösung</a:t>
            </a:r>
            <a:r>
              <a:rPr lang="en-US" dirty="0" smtClean="0"/>
              <a:t> – solution</a:t>
            </a:r>
          </a:p>
          <a:p>
            <a:r>
              <a:rPr lang="en-US" dirty="0" err="1" smtClean="0"/>
              <a:t>Zettel</a:t>
            </a:r>
            <a:r>
              <a:rPr lang="en-US" dirty="0" smtClean="0"/>
              <a:t> – note</a:t>
            </a:r>
          </a:p>
          <a:p>
            <a:r>
              <a:rPr lang="en-US" dirty="0" err="1" smtClean="0"/>
              <a:t>zielt</a:t>
            </a:r>
            <a:r>
              <a:rPr lang="en-US" dirty="0" smtClean="0"/>
              <a:t> - aim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26308884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206905"/>
            <a:ext cx="6019800" cy="96803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0" y="76200"/>
            <a:ext cx="890376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3124200" y="3429001"/>
            <a:ext cx="609600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ectangle 4"/>
          <p:cNvSpPr/>
          <p:nvPr/>
        </p:nvSpPr>
        <p:spPr>
          <a:xfrm>
            <a:off x="457200" y="4800600"/>
            <a:ext cx="838200" cy="2286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3200400" y="5029200"/>
            <a:ext cx="609600" cy="304800"/>
          </a:xfrm>
          <a:prstGeom prst="rect">
            <a:avLst/>
          </a:prstGeom>
          <a:solidFill>
            <a:srgbClr val="FFFF00">
              <a:alpha val="16863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3962400" y="4724400"/>
            <a:ext cx="2895600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err="1" smtClean="0"/>
              <a:t>überlegen</a:t>
            </a:r>
            <a:r>
              <a:rPr lang="en-US" dirty="0" smtClean="0"/>
              <a:t> – to think about something</a:t>
            </a:r>
          </a:p>
          <a:p>
            <a:r>
              <a:rPr lang="en-US" dirty="0" err="1" smtClean="0"/>
              <a:t>klebt</a:t>
            </a:r>
            <a:r>
              <a:rPr lang="en-US" dirty="0" smtClean="0"/>
              <a:t> – stick</a:t>
            </a:r>
          </a:p>
          <a:p>
            <a:r>
              <a:rPr lang="en-US" dirty="0" err="1" smtClean="0"/>
              <a:t>Treffer</a:t>
            </a:r>
            <a:r>
              <a:rPr lang="en-US" dirty="0" smtClean="0"/>
              <a:t> - hit</a:t>
            </a:r>
            <a:endParaRPr lang="en-US" dirty="0"/>
          </a:p>
        </p:txBody>
      </p:sp>
    </p:spTree>
    <p:extLst>
      <p:ext uri="{BB962C8B-B14F-4D97-AF65-F5344CB8AC3E}">
        <p14:creationId xmlns="" xmlns:p14="http://schemas.microsoft.com/office/powerpoint/2010/main" val="35834077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735" t="66436"/>
          <a:stretch/>
        </p:blipFill>
        <p:spPr bwMode="auto">
          <a:xfrm rot="16200000">
            <a:off x="3205615" y="4638881"/>
            <a:ext cx="5319466" cy="25949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8" y="-152399"/>
            <a:ext cx="4566062" cy="49900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762000" y="4114800"/>
            <a:ext cx="5416138" cy="77299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267200" y="16002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Write down what pages you saw that info on.</a:t>
            </a:r>
            <a:endParaRPr lang="en-US" dirty="0"/>
          </a:p>
        </p:txBody>
      </p:sp>
      <p:cxnSp>
        <p:nvCxnSpPr>
          <p:cNvPr id="7" name="Straight Arrow Connector 6"/>
          <p:cNvCxnSpPr/>
          <p:nvPr/>
        </p:nvCxnSpPr>
        <p:spPr>
          <a:xfrm flipH="1">
            <a:off x="4038600" y="2438400"/>
            <a:ext cx="762000" cy="4572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>
            <a:off x="5105400" y="2286000"/>
            <a:ext cx="228600" cy="9906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2316695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29</TotalTime>
  <Words>64</Words>
  <Application>Microsoft Office PowerPoint</Application>
  <PresentationFormat>On-screen Show (4:3)</PresentationFormat>
  <Paragraphs>15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Slide 1</vt:lpstr>
      <vt:lpstr>Slide 2</vt:lpstr>
      <vt:lpstr>Slide 3</vt:lpstr>
      <vt:lpstr>Slide 4</vt:lpstr>
      <vt:lpstr>Slide 5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Alissa</dc:creator>
  <cp:lastModifiedBy>tmsadmin</cp:lastModifiedBy>
  <cp:revision>7</cp:revision>
  <dcterms:created xsi:type="dcterms:W3CDTF">2014-04-28T00:46:37Z</dcterms:created>
  <dcterms:modified xsi:type="dcterms:W3CDTF">2014-04-30T15:17:42Z</dcterms:modified>
</cp:coreProperties>
</file>